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4"/>
  </p:notesMasterIdLst>
  <p:handoutMasterIdLst>
    <p:handoutMasterId r:id="rId25"/>
  </p:handoutMasterIdLst>
  <p:sldIdLst>
    <p:sldId id="257" r:id="rId3"/>
    <p:sldId id="277" r:id="rId4"/>
    <p:sldId id="269" r:id="rId5"/>
    <p:sldId id="294" r:id="rId6"/>
    <p:sldId id="279" r:id="rId7"/>
    <p:sldId id="282" r:id="rId8"/>
    <p:sldId id="275" r:id="rId9"/>
    <p:sldId id="278" r:id="rId10"/>
    <p:sldId id="284" r:id="rId11"/>
    <p:sldId id="291" r:id="rId12"/>
    <p:sldId id="292" r:id="rId13"/>
    <p:sldId id="280" r:id="rId14"/>
    <p:sldId id="283" r:id="rId15"/>
    <p:sldId id="289" r:id="rId16"/>
    <p:sldId id="285" r:id="rId17"/>
    <p:sldId id="286" r:id="rId18"/>
    <p:sldId id="290" r:id="rId19"/>
    <p:sldId id="293" r:id="rId20"/>
    <p:sldId id="287" r:id="rId21"/>
    <p:sldId id="288" r:id="rId22"/>
    <p:sldId id="264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19" autoAdjust="0"/>
    <p:restoredTop sz="94660"/>
  </p:normalViewPr>
  <p:slideViewPr>
    <p:cSldViewPr>
      <p:cViewPr varScale="1">
        <p:scale>
          <a:sx n="61" d="100"/>
          <a:sy n="61" d="100"/>
        </p:scale>
        <p:origin x="162" y="6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9/1/2016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9/1/2016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914400"/>
            <a:ext cx="9144000" cy="3505200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4958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9012" y="6280151"/>
            <a:ext cx="1320059" cy="273049"/>
          </a:xfrm>
        </p:spPr>
        <p:txBody>
          <a:bodyPr/>
          <a:lstStyle/>
          <a:p>
            <a:fld id="{83829175-527E-46A3-863C-1BB1F163B849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7950" y="6280151"/>
            <a:ext cx="6862462" cy="27304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3012" y="6280151"/>
            <a:ext cx="990601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8210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9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67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21260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21260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611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990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0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3246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3246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3246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4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671" userDrawn="1">
          <p15:clr>
            <a:srgbClr val="F26B43"/>
          </p15:clr>
        </p15:guide>
        <p15:guide id="3" pos="67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fundraising.stjude.org/site/TR/Walk/Walk?team_id=190731&amp;pg=team&amp;fr_id=5737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balorandy@gmail.com" TargetMode="External"/><Relationship Id="rId3" Type="http://schemas.openxmlformats.org/officeDocument/2006/relationships/hyperlink" Target="mailto:chrisjesseruiz@gmail.com" TargetMode="External"/><Relationship Id="rId7" Type="http://schemas.openxmlformats.org/officeDocument/2006/relationships/hyperlink" Target="mailto:jasmineappolon@gmail.com" TargetMode="External"/><Relationship Id="rId2" Type="http://schemas.openxmlformats.org/officeDocument/2006/relationships/hyperlink" Target="mailto:marlenahorgan@dadeschools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tephanymarchany@gmail.com" TargetMode="External"/><Relationship Id="rId5" Type="http://schemas.openxmlformats.org/officeDocument/2006/relationships/hyperlink" Target="mailto:alicerock3@gmail.com" TargetMode="External"/><Relationship Id="rId4" Type="http://schemas.openxmlformats.org/officeDocument/2006/relationships/hyperlink" Target="mailto:gabriela.arredondo.99@gmail.com" TargetMode="External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 Club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1, 2016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Volunteering and Places we can do community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United Way of Florida- helps improve community </a:t>
            </a:r>
          </a:p>
          <a:p>
            <a:r>
              <a:rPr lang="en-US" dirty="0" smtClean="0"/>
              <a:t>Cayman Islands Red Cross- Help with current events like disasters, diseases, etc. </a:t>
            </a:r>
          </a:p>
          <a:p>
            <a:r>
              <a:rPr lang="en-US" dirty="0" smtClean="0"/>
              <a:t>Humane Society- animals</a:t>
            </a:r>
          </a:p>
          <a:p>
            <a:r>
              <a:rPr lang="en-US" dirty="0" smtClean="0"/>
              <a:t>Make-a-wish – foundation that helps kids with terminally ill diseases and grants wishes for them.</a:t>
            </a:r>
          </a:p>
          <a:p>
            <a:r>
              <a:rPr lang="en-US" dirty="0" smtClean="0"/>
              <a:t>March of Dimes </a:t>
            </a:r>
          </a:p>
          <a:p>
            <a:r>
              <a:rPr lang="en-US" dirty="0" smtClean="0"/>
              <a:t>Habitat for Humanity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212" y="5065776"/>
            <a:ext cx="6629400" cy="11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Thirst Project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4812" y="838200"/>
            <a:ext cx="2641600" cy="116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3812" y="2006600"/>
            <a:ext cx="9372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Their mission: “Build </a:t>
            </a:r>
            <a:r>
              <a:rPr lang="en-US" sz="2400" dirty="0"/>
              <a:t>a socially-conscious generation of young people who END the global water crisis. We do this by educating students about it and activating them to rock the clean water cause &amp; build real water projects all over the world. Why Water? Health and Sanitation: Waterborne diseases kill more children every single year than AIDS, Malaria, and all world violence combined</a:t>
            </a:r>
            <a:r>
              <a:rPr lang="en-US" sz="2400" dirty="0" smtClean="0"/>
              <a:t>.”</a:t>
            </a:r>
            <a:r>
              <a:rPr lang="en-US" sz="24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St. Jude Walk/Run to End Childhood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September 24</a:t>
            </a:r>
          </a:p>
          <a:p>
            <a:r>
              <a:rPr lang="en-US" dirty="0">
                <a:hlinkClick r:id="rId2"/>
              </a:rPr>
              <a:t>http://fundraising.stjude.org/site/TR/Walk/Walk?team_id=190731&amp;pg=team&amp;fr_id=57371</a:t>
            </a:r>
            <a:endParaRPr lang="en-US" dirty="0"/>
          </a:p>
          <a:p>
            <a:r>
              <a:rPr lang="en-US" dirty="0"/>
              <a:t>Join Team SKTA</a:t>
            </a:r>
          </a:p>
          <a:p>
            <a:r>
              <a:rPr lang="en-US" dirty="0"/>
              <a:t>Use the code GOLD to waive the registration fee</a:t>
            </a:r>
          </a:p>
          <a:p>
            <a:r>
              <a:rPr lang="en-US" dirty="0" err="1"/>
              <a:t>Tamiami</a:t>
            </a:r>
            <a:r>
              <a:rPr lang="en-US" dirty="0"/>
              <a:t> Park (10901 Coral Way, Miami, FL)</a:t>
            </a:r>
          </a:p>
          <a:p>
            <a:r>
              <a:rPr lang="en-US" dirty="0"/>
              <a:t>Registration: 6:30 AM</a:t>
            </a:r>
          </a:p>
          <a:p>
            <a:r>
              <a:rPr lang="en-US" dirty="0"/>
              <a:t>Run &amp; Walk Start: 7:30 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3352800"/>
            <a:ext cx="24384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18" y="990076"/>
            <a:ext cx="688694" cy="6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9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5212" y="2057400"/>
            <a:ext cx="9601200" cy="3962400"/>
          </a:xfrm>
        </p:spPr>
        <p:txBody>
          <a:bodyPr>
            <a:normAutofit/>
          </a:bodyPr>
          <a:lstStyle/>
          <a:p>
            <a:r>
              <a:rPr lang="en-US" dirty="0"/>
              <a:t>What is the ACS Relay For Life?</a:t>
            </a:r>
          </a:p>
          <a:p>
            <a:pPr lvl="1"/>
            <a:r>
              <a:rPr lang="en-US" dirty="0"/>
              <a:t>Life-changing event that gives everyone in communities across the globe a chance to celebrate the lives of people who battled cancer, remember loved ones lost, and fight back against the disease.</a:t>
            </a:r>
          </a:p>
          <a:p>
            <a:r>
              <a:rPr lang="en-US" dirty="0"/>
              <a:t>Who’s in charge?</a:t>
            </a:r>
          </a:p>
          <a:p>
            <a:pPr lvl="1"/>
            <a:r>
              <a:rPr lang="en-US" dirty="0"/>
              <a:t>Co-event Leader: Mr. Kearns</a:t>
            </a:r>
          </a:p>
          <a:p>
            <a:pPr lvl="1"/>
            <a:r>
              <a:rPr lang="en-US" dirty="0"/>
              <a:t>Team Captains: Tania Perez &amp; Gabriela Arredondo</a:t>
            </a:r>
          </a:p>
          <a:p>
            <a:r>
              <a:rPr lang="en-US" dirty="0"/>
              <a:t>How can I get involved?</a:t>
            </a:r>
          </a:p>
          <a:p>
            <a:pPr lvl="1"/>
            <a:r>
              <a:rPr lang="en-US" b="1" dirty="0"/>
              <a:t>Come to our Kick Off Celebration!</a:t>
            </a:r>
          </a:p>
          <a:p>
            <a:pPr lvl="1"/>
            <a:r>
              <a:rPr lang="en-US" dirty="0"/>
              <a:t>6PM  on October 4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301 NW 103</a:t>
            </a:r>
            <a:r>
              <a:rPr lang="en-US" baseline="30000" dirty="0"/>
              <a:t>rd</a:t>
            </a:r>
            <a:r>
              <a:rPr lang="en-US" dirty="0"/>
              <a:t> Ave, Pembroke Pines, FL 33026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838200"/>
            <a:ext cx="6705600" cy="107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3448050"/>
            <a:ext cx="3429000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18" y="990076"/>
            <a:ext cx="688694" cy="6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981200"/>
            <a:ext cx="7086600" cy="4038600"/>
          </a:xfrm>
        </p:spPr>
        <p:txBody>
          <a:bodyPr/>
          <a:lstStyle/>
          <a:p>
            <a:r>
              <a:rPr lang="en-US" dirty="0"/>
              <a:t>The Leukemia &amp; Lymphoma Society is another organization we wish to volunteer with this year.</a:t>
            </a:r>
          </a:p>
          <a:p>
            <a:r>
              <a:rPr lang="en-US" dirty="0"/>
              <a:t>They assist in fighting and researching cancers that affect the blood.</a:t>
            </a:r>
          </a:p>
          <a:p>
            <a:r>
              <a:rPr lang="en-US" dirty="0"/>
              <a:t>We will be participating in events sometime during mid October through mid November.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47" y="976993"/>
            <a:ext cx="3124200" cy="1004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12" y="4891929"/>
            <a:ext cx="1798476" cy="1280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18" y="990076"/>
            <a:ext cx="688694" cy="6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Budgeting &amp; Fundraising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905000"/>
            <a:ext cx="9601200" cy="4191000"/>
          </a:xfrm>
        </p:spPr>
        <p:txBody>
          <a:bodyPr/>
          <a:lstStyle/>
          <a:p>
            <a:r>
              <a:rPr lang="en-US" dirty="0"/>
              <a:t>Treasurer Stephany would like to talk to you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12" y="3358662"/>
            <a:ext cx="1693739" cy="2258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2" y="3352800"/>
            <a:ext cx="4038600" cy="2258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18" y="990076"/>
            <a:ext cx="688694" cy="6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Feeding Our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Feeding Our Future is our Governor's Project for the 2016-2017 year.</a:t>
            </a:r>
          </a:p>
          <a:p>
            <a:pPr fontAlgn="base"/>
            <a:r>
              <a:rPr lang="en-US" dirty="0"/>
              <a:t>Food</a:t>
            </a:r>
          </a:p>
          <a:p>
            <a:pPr lvl="1" fontAlgn="base"/>
            <a:r>
              <a:rPr lang="en-US" dirty="0"/>
              <a:t>Creating Gardens</a:t>
            </a:r>
          </a:p>
          <a:p>
            <a:pPr lvl="1" fontAlgn="base"/>
            <a:r>
              <a:rPr lang="en-US" dirty="0"/>
              <a:t>Donating to the hungry</a:t>
            </a:r>
          </a:p>
          <a:p>
            <a:pPr fontAlgn="base"/>
            <a:r>
              <a:rPr lang="en-US" dirty="0"/>
              <a:t>Literacy</a:t>
            </a:r>
          </a:p>
          <a:p>
            <a:pPr lvl="1" fontAlgn="base"/>
            <a:r>
              <a:rPr lang="en-US" dirty="0"/>
              <a:t>Working with younger students</a:t>
            </a:r>
          </a:p>
          <a:p>
            <a:pPr lvl="1" fontAlgn="base"/>
            <a:r>
              <a:rPr lang="en-US" dirty="0"/>
              <a:t>Teaching them to read</a:t>
            </a:r>
          </a:p>
          <a:p>
            <a:pPr fontAlgn="base"/>
            <a:r>
              <a:rPr lang="en-US" dirty="0"/>
              <a:t>Service</a:t>
            </a:r>
          </a:p>
          <a:p>
            <a:pPr lvl="1" fontAlgn="base"/>
            <a:r>
              <a:rPr lang="en-US" dirty="0"/>
              <a:t>Strengthen relationship with Kiwanis</a:t>
            </a:r>
          </a:p>
          <a:p>
            <a:pPr lvl="1" fontAlgn="base"/>
            <a:r>
              <a:rPr lang="en-US" dirty="0"/>
              <a:t>Increase productivity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2" y="2895600"/>
            <a:ext cx="3759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18" y="990076"/>
            <a:ext cx="688694" cy="6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0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Kiwanis Int’l Square Dance Fundraiser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Kiwanis International Foundation is hosting a Square Dance Fundraiser</a:t>
            </a:r>
          </a:p>
          <a:p>
            <a:r>
              <a:rPr lang="en-US" dirty="0"/>
              <a:t>$15.00</a:t>
            </a:r>
          </a:p>
          <a:p>
            <a:r>
              <a:rPr lang="en-US" dirty="0"/>
              <a:t>We have 20 tickets</a:t>
            </a:r>
          </a:p>
          <a:p>
            <a:r>
              <a:rPr lang="en-US" dirty="0"/>
              <a:t>Saturday, October 15 from 6:30 PM to 9 PM</a:t>
            </a:r>
          </a:p>
          <a:p>
            <a:r>
              <a:rPr lang="en-US" dirty="0"/>
              <a:t>@ Royal Parks (16500 NW 87</a:t>
            </a:r>
            <a:r>
              <a:rPr lang="en-US" baseline="30000" dirty="0"/>
              <a:t>th</a:t>
            </a:r>
            <a:r>
              <a:rPr lang="en-US" dirty="0"/>
              <a:t> Ave, Miami Lakes, FL 33018)</a:t>
            </a:r>
          </a:p>
          <a:p>
            <a:r>
              <a:rPr lang="en-US" dirty="0"/>
              <a:t>No one under 13 will be admitted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18" y="990076"/>
            <a:ext cx="688694" cy="6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Volunteers needed!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0412" y="2971800"/>
            <a:ext cx="3251201" cy="2438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6212" y="19050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Giving out and making our keys for the Freshman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99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Long-Term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several drives (blood, food, water, clothes)</a:t>
            </a:r>
          </a:p>
          <a:p>
            <a:r>
              <a:rPr lang="en-US" dirty="0"/>
              <a:t>Fundraise for DCON (March 30-April 2, 2017)</a:t>
            </a:r>
          </a:p>
          <a:p>
            <a:r>
              <a:rPr lang="en-US" dirty="0"/>
              <a:t>Get Builders Club up &amp; running </a:t>
            </a:r>
          </a:p>
          <a:p>
            <a:r>
              <a:rPr lang="en-US" dirty="0"/>
              <a:t>Reach out to other clubs</a:t>
            </a:r>
          </a:p>
          <a:p>
            <a:r>
              <a:rPr lang="en-US" dirty="0"/>
              <a:t>30 hours per member</a:t>
            </a:r>
          </a:p>
          <a:p>
            <a:r>
              <a:rPr lang="en-US" dirty="0"/>
              <a:t>Senior Scholarships</a:t>
            </a:r>
          </a:p>
          <a:p>
            <a:r>
              <a:rPr lang="en-US" dirty="0"/>
              <a:t>Keep membership up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12" y="3429000"/>
            <a:ext cx="1600200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18" y="990076"/>
            <a:ext cx="688694" cy="6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6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Icebreakers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3" y="1828800"/>
            <a:ext cx="8382000" cy="4191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18" y="990076"/>
            <a:ext cx="688694" cy="6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2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 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5486400" cy="4191000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Sickfit</a:t>
            </a:r>
            <a:r>
              <a:rPr lang="en-US" dirty="0"/>
              <a:t>” by </a:t>
            </a:r>
            <a:r>
              <a:rPr lang="en-US" dirty="0" err="1"/>
              <a:t>Madvillain</a:t>
            </a:r>
            <a:endParaRPr lang="en-US" dirty="0"/>
          </a:p>
          <a:p>
            <a:r>
              <a:rPr lang="en-US" dirty="0"/>
              <a:t>“Four Walls and an Amplifier” by Brock Berrigan</a:t>
            </a:r>
          </a:p>
          <a:p>
            <a:r>
              <a:rPr lang="en-US" dirty="0"/>
              <a:t>“Easy” by Mat Zo &amp; Porter Robinson</a:t>
            </a:r>
          </a:p>
          <a:p>
            <a:r>
              <a:rPr lang="en-US" dirty="0"/>
              <a:t>“Turn the Lights Off” by Tally Hall</a:t>
            </a:r>
          </a:p>
          <a:p>
            <a:r>
              <a:rPr lang="en-US" dirty="0"/>
              <a:t>“Blessings” by Chance the Rapper ft. Ty </a:t>
            </a:r>
            <a:r>
              <a:rPr lang="en-US" dirty="0" err="1"/>
              <a:t>Dolla</a:t>
            </a:r>
            <a:r>
              <a:rPr lang="en-US" dirty="0"/>
              <a:t> $</a:t>
            </a:r>
            <a:r>
              <a:rPr lang="en-US" dirty="0" err="1"/>
              <a:t>ign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18" y="990076"/>
            <a:ext cx="688694" cy="686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042" y="1981200"/>
            <a:ext cx="22288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0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5212" y="1752600"/>
            <a:ext cx="3810000" cy="2762250"/>
          </a:xfrm>
        </p:spPr>
        <p:txBody>
          <a:bodyPr>
            <a:normAutofit/>
          </a:bodyPr>
          <a:lstStyle/>
          <a:p>
            <a:r>
              <a:rPr lang="en-US" sz="4000" dirty="0"/>
              <a:t>Thank you!!!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(for attending this meeting)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2" b="25974"/>
          <a:stretch/>
        </p:blipFill>
        <p:spPr>
          <a:xfrm>
            <a:off x="4875212" y="836610"/>
            <a:ext cx="5867401" cy="518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Key Club is a community service club that aims to </a:t>
            </a:r>
          </a:p>
          <a:p>
            <a:pPr lvl="1"/>
            <a:r>
              <a:rPr lang="en-US" dirty="0"/>
              <a:t>build leaders</a:t>
            </a:r>
          </a:p>
          <a:p>
            <a:pPr lvl="1"/>
            <a:r>
              <a:rPr lang="en-US" dirty="0"/>
              <a:t>develop character</a:t>
            </a:r>
          </a:p>
          <a:p>
            <a:pPr lvl="1"/>
            <a:r>
              <a:rPr lang="en-US" dirty="0"/>
              <a:t>enrichen our local community</a:t>
            </a:r>
          </a:p>
          <a:p>
            <a:pPr lvl="1"/>
            <a:r>
              <a:rPr lang="en-US" dirty="0"/>
              <a:t>be inclusionary for everyone and anyone</a:t>
            </a:r>
          </a:p>
          <a:p>
            <a:pPr marL="279082" lvl="1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2" y="4065915"/>
            <a:ext cx="4076700" cy="1956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18" y="990076"/>
            <a:ext cx="688694" cy="6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in Touch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Join </a:t>
            </a:r>
            <a:r>
              <a:rPr lang="en-US" dirty="0" smtClean="0">
                <a:latin typeface="Cambria" pitchFamily="18" charset="0"/>
              </a:rPr>
              <a:t>our Remind group</a:t>
            </a:r>
            <a:endParaRPr lang="en-US" dirty="0">
              <a:latin typeface="Cambria" pitchFamily="18" charset="0"/>
            </a:endParaRPr>
          </a:p>
          <a:p>
            <a:pPr lvl="1"/>
            <a:r>
              <a:rPr lang="en-US" dirty="0">
                <a:latin typeface="Cambria" pitchFamily="18" charset="0"/>
              </a:rPr>
              <a:t> Text </a:t>
            </a:r>
            <a:r>
              <a:rPr lang="en-US" b="1" dirty="0">
                <a:latin typeface="Cambria" pitchFamily="18" charset="0"/>
              </a:rPr>
              <a:t>@</a:t>
            </a:r>
            <a:r>
              <a:rPr lang="en-US" b="1" dirty="0" err="1">
                <a:latin typeface="Cambria" pitchFamily="18" charset="0"/>
              </a:rPr>
              <a:t>mastkey</a:t>
            </a:r>
            <a:r>
              <a:rPr lang="en-US" b="1" dirty="0">
                <a:latin typeface="Cambria" pitchFamily="18" charset="0"/>
              </a:rPr>
              <a:t> to 81010 </a:t>
            </a:r>
            <a:r>
              <a:rPr lang="en-US" dirty="0">
                <a:latin typeface="Cambria" pitchFamily="18" charset="0"/>
              </a:rPr>
              <a:t>for </a:t>
            </a:r>
            <a:r>
              <a:rPr lang="en-US" b="1" i="1" u="sng" dirty="0">
                <a:latin typeface="Cambria" pitchFamily="18" charset="0"/>
              </a:rPr>
              <a:t>JMMA’s</a:t>
            </a:r>
            <a:r>
              <a:rPr lang="en-US" b="1" i="1" dirty="0">
                <a:latin typeface="Cambria" pitchFamily="18" charset="0"/>
              </a:rPr>
              <a:t> Key Club</a:t>
            </a:r>
            <a:r>
              <a:rPr lang="en-US" dirty="0">
                <a:latin typeface="Cambria" pitchFamily="18" charset="0"/>
              </a:rPr>
              <a:t> reminders</a:t>
            </a:r>
          </a:p>
          <a:p>
            <a:pPr lvl="1"/>
            <a:r>
              <a:rPr lang="en-US" b="1" i="1" dirty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Text @kcdiv25a to 81010 for our local division’s </a:t>
            </a:r>
            <a:r>
              <a:rPr lang="en-US" dirty="0" smtClean="0">
                <a:latin typeface="Cambria" pitchFamily="18" charset="0"/>
              </a:rPr>
              <a:t>reminders</a:t>
            </a:r>
          </a:p>
          <a:p>
            <a:r>
              <a:rPr lang="en-US" dirty="0" smtClean="0">
                <a:latin typeface="Cambria" pitchFamily="18" charset="0"/>
              </a:rPr>
              <a:t>Follow our Twitter @</a:t>
            </a:r>
            <a:r>
              <a:rPr lang="en-US" dirty="0" err="1" smtClean="0">
                <a:latin typeface="Cambria" pitchFamily="18" charset="0"/>
              </a:rPr>
              <a:t>josemartikc</a:t>
            </a:r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Visit </a:t>
            </a:r>
            <a:r>
              <a:rPr lang="en-US" dirty="0">
                <a:latin typeface="Cambria" pitchFamily="18" charset="0"/>
              </a:rPr>
              <a:t>our website: http://josemartikeyclub.wixsite.com/jmkc/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18" y="990076"/>
            <a:ext cx="688694" cy="6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1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Andy has been hard at work making a website for our club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/>
              <a:t>josemartikeyclub.wixsite.com/</a:t>
            </a:r>
            <a:r>
              <a:rPr lang="en-US" dirty="0" err="1"/>
              <a:t>jmkc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2876078"/>
            <a:ext cx="3657600" cy="3143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18" y="990076"/>
            <a:ext cx="688694" cy="6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Dues are $20 </a:t>
            </a:r>
          </a:p>
          <a:p>
            <a:r>
              <a:rPr lang="en-US" dirty="0"/>
              <a:t>Deadline: Thursday, October 27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18" y="990076"/>
            <a:ext cx="688694" cy="686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4157432"/>
            <a:ext cx="2079755" cy="203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Advisor / Club Sponsor: Ms. Horgan (</a:t>
            </a:r>
            <a:r>
              <a:rPr lang="en-US" dirty="0">
                <a:hlinkClick r:id="rId2"/>
              </a:rPr>
              <a:t>marlenahorgan@dadeschools.net</a:t>
            </a:r>
            <a:r>
              <a:rPr lang="en-US" dirty="0"/>
              <a:t>)</a:t>
            </a:r>
          </a:p>
          <a:p>
            <a:r>
              <a:rPr lang="en-US" dirty="0"/>
              <a:t>President: Christopher Ruiz (</a:t>
            </a:r>
            <a:r>
              <a:rPr lang="en-US" dirty="0">
                <a:hlinkClick r:id="rId3"/>
              </a:rPr>
              <a:t>chrisjesseruiz@gmail.com</a:t>
            </a:r>
            <a:r>
              <a:rPr lang="en-US" dirty="0"/>
              <a:t>)</a:t>
            </a:r>
          </a:p>
          <a:p>
            <a:r>
              <a:rPr lang="en-US" dirty="0"/>
              <a:t>Vice President: Gabriela Arredondo (</a:t>
            </a:r>
            <a:r>
              <a:rPr lang="en-US" dirty="0">
                <a:hlinkClick r:id="rId4"/>
              </a:rPr>
              <a:t>gabriela.arredondo.99@gmail.com</a:t>
            </a:r>
            <a:r>
              <a:rPr lang="en-US" dirty="0"/>
              <a:t>)</a:t>
            </a:r>
          </a:p>
          <a:p>
            <a:r>
              <a:rPr lang="en-US" dirty="0"/>
              <a:t>Secretary: </a:t>
            </a:r>
            <a:r>
              <a:rPr lang="en-US" dirty="0" err="1"/>
              <a:t>Kerra</a:t>
            </a:r>
            <a:r>
              <a:rPr lang="en-US" dirty="0"/>
              <a:t> </a:t>
            </a:r>
            <a:r>
              <a:rPr lang="en-US" dirty="0" err="1"/>
              <a:t>Masso</a:t>
            </a:r>
            <a:r>
              <a:rPr lang="en-US" dirty="0"/>
              <a:t> (</a:t>
            </a:r>
            <a:r>
              <a:rPr lang="en-US" dirty="0">
                <a:hlinkClick r:id="rId5"/>
              </a:rPr>
              <a:t>alicerock3@gmail.com</a:t>
            </a:r>
            <a:r>
              <a:rPr lang="en-US" dirty="0"/>
              <a:t>)</a:t>
            </a:r>
          </a:p>
          <a:p>
            <a:r>
              <a:rPr lang="en-US" dirty="0"/>
              <a:t>Treasurer: Stephany </a:t>
            </a:r>
            <a:r>
              <a:rPr lang="en-US" dirty="0" err="1"/>
              <a:t>Marchany</a:t>
            </a:r>
            <a:r>
              <a:rPr lang="en-US" dirty="0"/>
              <a:t> (</a:t>
            </a:r>
            <a:r>
              <a:rPr lang="en-US" dirty="0">
                <a:hlinkClick r:id="rId6"/>
              </a:rPr>
              <a:t>stephanymarchany@gmail.com</a:t>
            </a:r>
            <a:r>
              <a:rPr lang="en-US" dirty="0"/>
              <a:t>)</a:t>
            </a:r>
          </a:p>
          <a:p>
            <a:r>
              <a:rPr lang="en-US" dirty="0"/>
              <a:t>Editor: Jasmine </a:t>
            </a:r>
            <a:r>
              <a:rPr lang="en-US" dirty="0" err="1"/>
              <a:t>Appolon</a:t>
            </a:r>
            <a:r>
              <a:rPr lang="en-US" dirty="0"/>
              <a:t> (</a:t>
            </a:r>
            <a:r>
              <a:rPr lang="en-US" dirty="0">
                <a:hlinkClick r:id="rId7"/>
              </a:rPr>
              <a:t>jasmineappolon@gmail.com</a:t>
            </a:r>
            <a:r>
              <a:rPr lang="en-US" dirty="0"/>
              <a:t>)</a:t>
            </a:r>
          </a:p>
          <a:p>
            <a:r>
              <a:rPr lang="en-US" dirty="0"/>
              <a:t>Webmaster: Andy Romero (</a:t>
            </a:r>
            <a:r>
              <a:rPr lang="en-US" dirty="0">
                <a:hlinkClick r:id="rId8"/>
              </a:rPr>
              <a:t>balorandy@gmail.com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18" y="990076"/>
            <a:ext cx="688694" cy="6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5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Representative Elections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13" y="1828800"/>
            <a:ext cx="5588000" cy="4191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18" y="990076"/>
            <a:ext cx="688694" cy="6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KCKC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5334000" cy="4191000"/>
          </a:xfrm>
        </p:spPr>
        <p:txBody>
          <a:bodyPr/>
          <a:lstStyle/>
          <a:p>
            <a:r>
              <a:rPr lang="en-US" dirty="0"/>
              <a:t>Date: September 17</a:t>
            </a:r>
          </a:p>
          <a:p>
            <a:r>
              <a:rPr lang="en-US" dirty="0"/>
              <a:t>Where: Miami Lakes Educational Center (5780 NW 158th St, Miami Lakes, FL 33014)</a:t>
            </a:r>
          </a:p>
          <a:p>
            <a:r>
              <a:rPr lang="en-US" dirty="0"/>
              <a:t>Time: </a:t>
            </a:r>
          </a:p>
          <a:p>
            <a:pPr lvl="1"/>
            <a:r>
              <a:rPr lang="en-US" dirty="0"/>
              <a:t>Registration begins at 8:00 AM</a:t>
            </a:r>
          </a:p>
          <a:p>
            <a:pPr lvl="1"/>
            <a:r>
              <a:rPr lang="en-US" dirty="0"/>
              <a:t>Opening Session starts at 9:00 AM </a:t>
            </a:r>
          </a:p>
          <a:p>
            <a:pPr lvl="1"/>
            <a:r>
              <a:rPr lang="en-US" dirty="0"/>
              <a:t>Ends at approximately 1:00 PM</a:t>
            </a:r>
          </a:p>
          <a:p>
            <a:r>
              <a:rPr lang="en-US" dirty="0"/>
              <a:t>Attire: Business Professional Cost: Its free! Light breakfast and lunch will be provided.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2438400"/>
            <a:ext cx="3810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18" y="990076"/>
            <a:ext cx="688694" cy="6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6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eometric design templat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ometric design template" id="{0EA9C561-8BAB-4742-9280-AC6973BB6853}" vid="{8CC59F31-5649-4433-9D0A-F449DC7A095A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42F84C-51DE-4DC6-9649-9A70494832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design slides</Template>
  <TotalTime>0</TotalTime>
  <Words>743</Words>
  <Application>Microsoft Office PowerPoint</Application>
  <PresentationFormat>Custom</PresentationFormat>
  <Paragraphs>105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Cambria</vt:lpstr>
      <vt:lpstr>Palatino Linotype</vt:lpstr>
      <vt:lpstr>Wingdings</vt:lpstr>
      <vt:lpstr>Geometric design template</vt:lpstr>
      <vt:lpstr>Key Club Meeting</vt:lpstr>
      <vt:lpstr>Icebreakers</vt:lpstr>
      <vt:lpstr>Welcome! </vt:lpstr>
      <vt:lpstr>Stay in Touch</vt:lpstr>
      <vt:lpstr>Website</vt:lpstr>
      <vt:lpstr>Dues</vt:lpstr>
      <vt:lpstr>People to Know</vt:lpstr>
      <vt:lpstr>Class Representative Elections</vt:lpstr>
      <vt:lpstr>KCKC</vt:lpstr>
      <vt:lpstr>Volunteering and Places we can do community service</vt:lpstr>
      <vt:lpstr>The Thirst Project</vt:lpstr>
      <vt:lpstr>St. Jude Walk/Run to End Childhood Cancer</vt:lpstr>
      <vt:lpstr>PowerPoint Presentation</vt:lpstr>
      <vt:lpstr>PowerPoint Presentation</vt:lpstr>
      <vt:lpstr>Budgeting &amp; Fundraising</vt:lpstr>
      <vt:lpstr>Feeding Our Future</vt:lpstr>
      <vt:lpstr>Kiwanis Int’l Square Dance Fundraiser</vt:lpstr>
      <vt:lpstr>Volunteers needed!</vt:lpstr>
      <vt:lpstr>Other Long-Term Goals</vt:lpstr>
      <vt:lpstr>Music Suggestions</vt:lpstr>
      <vt:lpstr>Thank you!!!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2016-08-31T20:40:22Z</dcterms:created>
  <dcterms:modified xsi:type="dcterms:W3CDTF">2016-09-02T03:42:47Z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TC034605189991</vt:lpwstr>
  </property>
</Properties>
</file>