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74" r:id="rId4"/>
    <p:sldId id="269" r:id="rId5"/>
    <p:sldId id="258" r:id="rId6"/>
    <p:sldId id="259" r:id="rId7"/>
    <p:sldId id="276" r:id="rId8"/>
    <p:sldId id="268" r:id="rId9"/>
    <p:sldId id="270" r:id="rId10"/>
    <p:sldId id="271" r:id="rId11"/>
    <p:sldId id="272" r:id="rId12"/>
    <p:sldId id="273" r:id="rId13"/>
    <p:sldId id="275" r:id="rId14"/>
    <p:sldId id="263" r:id="rId15"/>
    <p:sldId id="260" r:id="rId16"/>
    <p:sldId id="265" r:id="rId17"/>
  </p:sldIdLst>
  <p:sldSz cx="9144000" cy="5143500" type="screen16x9"/>
  <p:notesSz cx="6858000" cy="9144000"/>
  <p:embeddedFontLst>
    <p:embeddedFont>
      <p:font typeface="Roboto" panose="020B060402020202020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9234661-0ADD-4C07-91E4-D5CEFAB62AE2}">
  <a:tblStyle styleId="{B9234661-0ADD-4C07-91E4-D5CEFAB62AE2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660"/>
  </p:normalViewPr>
  <p:slideViewPr>
    <p:cSldViewPr snapToGrid="0">
      <p:cViewPr varScale="1">
        <p:scale>
          <a:sx n="92" d="100"/>
          <a:sy n="92" d="100"/>
        </p:scale>
        <p:origin x="-786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2132959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551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0756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858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3776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1524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28859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6526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Shape 1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11" name="Shape 1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Shape 2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21" name="Shape 2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Shape 51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52" name="Shape 52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ct val="100000"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61" name="Shape 6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dk2"/>
                </a:solidFill>
              </a:rPr>
              <a:t>‹#›</a:t>
            </a:fld>
            <a:endParaRPr lang="en">
              <a:solidFill>
                <a:schemeClr val="dk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Shape 70"/>
          <p:cNvGrpSpPr/>
          <p:nvPr/>
        </p:nvGrpSpPr>
        <p:grpSpPr>
          <a:xfrm>
            <a:off x="6098378" y="4"/>
            <a:ext cx="3045625" cy="2030570"/>
            <a:chOff x="6098378" y="4"/>
            <a:chExt cx="3045625" cy="2030570"/>
          </a:xfrm>
        </p:grpSpPr>
        <p:sp>
          <p:nvSpPr>
            <p:cNvPr id="71" name="Shape 71"/>
            <p:cNvSpPr/>
            <p:nvPr/>
          </p:nvSpPr>
          <p:spPr>
            <a:xfrm>
              <a:off x="8128803" y="15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 flipH="1">
              <a:off x="7113463" y="4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3" name="Shape 73"/>
            <p:cNvSpPr/>
            <p:nvPr/>
          </p:nvSpPr>
          <p:spPr>
            <a:xfrm rot="10800000" flipH="1">
              <a:off x="7113588" y="106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4" name="Shape 74"/>
            <p:cNvSpPr/>
            <p:nvPr/>
          </p:nvSpPr>
          <p:spPr>
            <a:xfrm rot="10800000">
              <a:off x="6098378" y="96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75" name="Shape 75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defRPr sz="12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Roboto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Roboto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‹#›</a:t>
            </a:fld>
            <a:endParaRPr lang="en" sz="1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Key Club 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subTitle" idx="1"/>
          </p:nvPr>
        </p:nvSpPr>
        <p:spPr>
          <a:xfrm>
            <a:off x="598088" y="2715912"/>
            <a:ext cx="8222100" cy="432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/>
              <a:t>September </a:t>
            </a:r>
            <a:r>
              <a:rPr lang="en" dirty="0" smtClean="0"/>
              <a:t>22, </a:t>
            </a:r>
            <a:r>
              <a:rPr lang="en" dirty="0"/>
              <a:t>2016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Feeding </a:t>
            </a:r>
            <a:r>
              <a:rPr lang="en-US" dirty="0"/>
              <a:t>O</a:t>
            </a:r>
            <a:r>
              <a:rPr lang="en-US" dirty="0" smtClean="0"/>
              <a:t>ur Future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29975"/>
            <a:ext cx="4499786" cy="3339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Summer: Making PB&amp;J sandwiches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Right now: Making sleeping mats out of plastic bags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Idea: Donating to a food bank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Idea: Reading to local elementary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Feeding South Florida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DLSSP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20" y="1229975"/>
            <a:ext cx="3927580" cy="3216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  <p:cxnSp>
        <p:nvCxnSpPr>
          <p:cNvPr id="7" name="Shape 106"/>
          <p:cNvCxnSpPr/>
          <p:nvPr/>
        </p:nvCxnSpPr>
        <p:spPr>
          <a:xfrm rot="10800000">
            <a:off x="509400" y="4552050"/>
            <a:ext cx="81470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1302848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JOY Baskets for Reading Book Drive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29975"/>
            <a:ext cx="4575986" cy="30589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Started by Barbara Goleman’s Key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Every 3 chapter books = 1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Every 6 little books = 1 hour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We can make little baskets to collect 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NEHS is helping us 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Bring them in throughout September, October, and early November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938" y="1599220"/>
            <a:ext cx="3443804" cy="22902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  <p:cxnSp>
        <p:nvCxnSpPr>
          <p:cNvPr id="7" name="Shape 106"/>
          <p:cNvCxnSpPr/>
          <p:nvPr/>
        </p:nvCxnSpPr>
        <p:spPr>
          <a:xfrm rot="10800000">
            <a:off x="509400" y="4552050"/>
            <a:ext cx="81470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3026366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Sleeping mats out of plastic bags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29975"/>
            <a:ext cx="5816958" cy="3339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Tutorial/Reference: https</a:t>
            </a:r>
            <a:r>
              <a:rPr lang="en-US" sz="1600" dirty="0"/>
              <a:t>://</a:t>
            </a:r>
            <a:r>
              <a:rPr lang="en-US" sz="1600" dirty="0" smtClean="0"/>
              <a:t>www.youtube.com/watch?v=ELO0NjhYuSg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This applies to the Feeding Our Future Governor's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Bring plastic bags &amp; work afterschool or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Hours given for working on this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  <p:cxnSp>
        <p:nvCxnSpPr>
          <p:cNvPr id="6" name="Shape 106"/>
          <p:cNvCxnSpPr/>
          <p:nvPr/>
        </p:nvCxnSpPr>
        <p:spPr>
          <a:xfrm rot="10800000">
            <a:off x="509400" y="4552050"/>
            <a:ext cx="81470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665201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Volunteers Needed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29975"/>
            <a:ext cx="3770444" cy="3339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Club Fair Display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Items Donation collection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 smtClean="0"/>
              <a:t>Haunted House setup/crafting/decoration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180" y="1122382"/>
            <a:ext cx="2413120" cy="32174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  <p:cxnSp>
        <p:nvCxnSpPr>
          <p:cNvPr id="7" name="Shape 106"/>
          <p:cNvCxnSpPr/>
          <p:nvPr/>
        </p:nvCxnSpPr>
        <p:spPr>
          <a:xfrm rot="10800000">
            <a:off x="509400" y="4552050"/>
            <a:ext cx="81470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4858741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3687299" cy="1012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Next Meeting:</a:t>
            </a:r>
            <a:br>
              <a:rPr lang="en" dirty="0" smtClean="0"/>
            </a:br>
            <a:r>
              <a:rPr lang="en" dirty="0" smtClean="0"/>
              <a:t>October 7</a:t>
            </a:r>
            <a:endParaRPr lang="en" dirty="0"/>
          </a:p>
        </p:txBody>
      </p:sp>
      <p:sp>
        <p:nvSpPr>
          <p:cNvPr id="159" name="Shape 159"/>
          <p:cNvSpPr txBox="1"/>
          <p:nvPr/>
        </p:nvSpPr>
        <p:spPr>
          <a:xfrm>
            <a:off x="4563150" y="572850"/>
            <a:ext cx="4119899" cy="3997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800" b="1" i="1" dirty="0" smtClean="0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We will discuss:</a:t>
            </a:r>
            <a:endParaRPr lang="en" sz="1800" b="1" i="1" dirty="0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" sz="1600" i="1" dirty="0" smtClean="0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St. Jude Walk/Run happenings</a:t>
            </a: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" sz="1600" i="1" dirty="0" smtClean="0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UNICEF Fundraiser</a:t>
            </a:r>
          </a:p>
          <a:p>
            <a:pPr marL="285750" lvl="0" indent="-285750" rt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" sz="1600" i="1" dirty="0" smtClean="0">
                <a:solidFill>
                  <a:srgbClr val="FAFAFA"/>
                </a:solidFill>
                <a:latin typeface="Roboto"/>
                <a:ea typeface="Roboto"/>
                <a:cs typeface="Roboto"/>
                <a:sym typeface="Roboto"/>
              </a:rPr>
              <a:t>October &amp; November plans</a:t>
            </a:r>
            <a:endParaRPr lang="en" sz="1600" i="1" dirty="0">
              <a:solidFill>
                <a:srgbClr val="FAFAF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8248865" y="141513"/>
            <a:ext cx="781357" cy="77570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hape 112" descr="Closeup from the side of a hand pushing a knob on an audio mixer"/>
          <p:cNvPicPr preferRelativeResize="0"/>
          <p:nvPr/>
        </p:nvPicPr>
        <p:blipFill rotWithShape="1">
          <a:blip r:embed="rId3">
            <a:alphaModFix/>
          </a:blip>
          <a:srcRect l="7506" r="42247" b="15419"/>
          <a:stretch/>
        </p:blipFill>
        <p:spPr>
          <a:xfrm>
            <a:off x="-9150" y="0"/>
            <a:ext cx="459449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265500" y="1830600"/>
            <a:ext cx="4045199" cy="14823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dirty="0" smtClean="0">
                <a:solidFill>
                  <a:schemeClr val="lt1"/>
                </a:solidFill>
              </a:rPr>
              <a:t>Music Suggestions</a:t>
            </a:r>
            <a:endParaRPr lang="en" dirty="0">
              <a:solidFill>
                <a:schemeClr val="lt1"/>
              </a:solidFill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2"/>
          </p:nvPr>
        </p:nvSpPr>
        <p:spPr>
          <a:xfrm>
            <a:off x="4585348" y="1524000"/>
            <a:ext cx="4558652" cy="2895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500" dirty="0" smtClean="0"/>
              <a:t>Cold War Kids – “All This Could Be Yours”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500" dirty="0" smtClean="0"/>
              <a:t>The Caesers – “Jerk It Out”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500" dirty="0" smtClean="0"/>
              <a:t>Fall Out Boy – “The Kids Aren’t Alright”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500" dirty="0" smtClean="0"/>
              <a:t>Kendrick Lamar ft. Jay Rock – “Money Trees” (*)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500" dirty="0" smtClean="0"/>
              <a:t>Kanye West ft. Cam’ron and Consequence – “Gone” (*)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" sz="1500" dirty="0" smtClean="0"/>
              <a:t>Watsky ft. Julia Nunes – “Stick to Your Guns” (*)</a:t>
            </a:r>
          </a:p>
          <a:p>
            <a:pPr marL="342900" lvl="0" indent="-342900" rtl="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8248865" y="141513"/>
            <a:ext cx="781357" cy="77570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8" y="1145721"/>
            <a:ext cx="5719082" cy="38127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828" y="141513"/>
            <a:ext cx="5097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Thanks for Coming!</a:t>
            </a:r>
            <a:endParaRPr lang="en-US" sz="4000" dirty="0">
              <a:solidFill>
                <a:schemeClr val="bg1"/>
              </a:solidFill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8248865" y="141513"/>
            <a:ext cx="781357" cy="7757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dirty="0" smtClean="0"/>
              <a:t>Overview</a:t>
            </a:r>
            <a:endParaRPr lang="en" dirty="0"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311700" y="1017800"/>
            <a:ext cx="3999900" cy="355117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Reminders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Dues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KCKC Recap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Awards &amp; Contests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Club Fair Volunteers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Fundraising Ideas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Feeding our Future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JOY Baskets for Reading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Sleeping mats out of plastic bags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400" y="2612159"/>
            <a:ext cx="4076700" cy="195681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Reminders!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29975"/>
            <a:ext cx="6012900" cy="3339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Join our Remind group (@</a:t>
            </a:r>
            <a:r>
              <a:rPr lang="en-US" sz="1600" dirty="0" err="1" smtClean="0"/>
              <a:t>mastkey</a:t>
            </a:r>
            <a:r>
              <a:rPr lang="en-US" sz="1600" dirty="0" smtClean="0"/>
              <a:t> to 81010)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Follow us on Twitter (@</a:t>
            </a:r>
            <a:r>
              <a:rPr lang="en-US" sz="1600" dirty="0" err="1" smtClean="0"/>
              <a:t>josemartikc</a:t>
            </a:r>
            <a:r>
              <a:rPr lang="en-US" sz="1600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Visit our website</a:t>
            </a:r>
            <a:r>
              <a:rPr lang="en-US" sz="1600" dirty="0"/>
              <a:t>! (http://</a:t>
            </a:r>
            <a:r>
              <a:rPr lang="en-US" sz="1600" dirty="0" smtClean="0"/>
              <a:t>josemartikeyclub.wixsite.com/jmkc)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September 24: St. Jude Walk/Run to End Childhood Cancer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October 4: Relay For Life Kickoff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October 20: Deadline to pay dues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November: LLS Fundraiser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24" y="3760414"/>
            <a:ext cx="1798476" cy="1280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27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Dues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Deadline: October 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Amount: $20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Tip: Save $5 every week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950" y="2917371"/>
            <a:ext cx="2278050" cy="22261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09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 rotWithShape="1">
          <a:blip r:embed="rId3">
            <a:alphaModFix/>
          </a:blip>
          <a:srcRect l="7783"/>
          <a:stretch/>
        </p:blipFill>
        <p:spPr>
          <a:xfrm>
            <a:off x="149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4800" b="1"/>
              <a:t>M</a:t>
            </a:r>
            <a:r>
              <a:rPr lang="en" b="1"/>
              <a:t>eeting goal</a:t>
            </a:r>
            <a:r>
              <a:rPr lang="en" sz="4800" b="1"/>
              <a:t>: </a:t>
            </a:r>
            <a:r>
              <a:rPr lang="en"/>
              <a:t>Learn how to make sleeping mats out of plastic bags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Recap: KCKC</a:t>
            </a:r>
          </a:p>
        </p:txBody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311700" y="1313927"/>
            <a:ext cx="4020814" cy="325504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/>
              <a:t>15 members attended 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/>
              <a:t>Several ideas </a:t>
            </a:r>
            <a:r>
              <a:rPr lang="en" sz="1800" dirty="0" smtClean="0"/>
              <a:t>learned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/>
              <a:t>DCON Theme: Adventures in Service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 smtClean="0"/>
              <a:t>Awards &amp; Contests (check emails today)</a:t>
            </a:r>
            <a:endParaRPr lang="en" sz="1800" dirty="0"/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lang="en" sz="1800" dirty="0"/>
              <a:t>Feeding our Future </a:t>
            </a:r>
            <a:r>
              <a:rPr lang="en" sz="1800" dirty="0" smtClean="0"/>
              <a:t>clarified</a:t>
            </a:r>
          </a:p>
          <a:p>
            <a:pPr marL="457200" lvl="0" indent="-342900" rtl="0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endParaRPr lang="en" sz="1800" dirty="0"/>
          </a:p>
        </p:txBody>
      </p:sp>
      <p:cxnSp>
        <p:nvCxnSpPr>
          <p:cNvPr id="106" name="Shape 106"/>
          <p:cNvCxnSpPr/>
          <p:nvPr/>
        </p:nvCxnSpPr>
        <p:spPr>
          <a:xfrm rot="10800000">
            <a:off x="509400" y="4552050"/>
            <a:ext cx="81470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  <p:pic>
        <p:nvPicPr>
          <p:cNvPr id="107" name="Shape 107" descr="thumb_DSCN1550_1024.jpg"/>
          <p:cNvPicPr preferRelativeResize="0"/>
          <p:nvPr/>
        </p:nvPicPr>
        <p:blipFill rotWithShape="1">
          <a:blip r:embed="rId3">
            <a:alphaModFix/>
          </a:blip>
          <a:srcRect l="15576"/>
          <a:stretch/>
        </p:blipFill>
        <p:spPr>
          <a:xfrm>
            <a:off x="4963886" y="1313927"/>
            <a:ext cx="3707107" cy="2789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500" dirty="0" smtClean="0"/>
              <a:t>Examples of Awards &amp; Contests </a:t>
            </a:r>
            <a:r>
              <a:rPr lang="en-US" dirty="0" smtClean="0"/>
              <a:t>(</a:t>
            </a:r>
            <a:r>
              <a:rPr lang="en-US" sz="2500" i="1" dirty="0" smtClean="0"/>
              <a:t>see more in email</a:t>
            </a:r>
            <a:r>
              <a:rPr lang="en-US" dirty="0" smtClean="0"/>
              <a:t>)</a:t>
            </a:r>
            <a:endParaRPr lang="en-US" sz="25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3401" y="1208314"/>
            <a:ext cx="387531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Distinguished Club </a:t>
            </a:r>
            <a:r>
              <a:rPr lang="en-US" sz="15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[Member</a:t>
            </a:r>
            <a:r>
              <a:rPr lang="en-US" sz="15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, Secretary, Webmaster, etc.]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Governor’s Project Member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Club Membership Growth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Early Bird Dues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Governor’s Citation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Pride Report Submission Award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Poster (Digital and Non-Digital)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T-shirt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Video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Year in Review Scrapbook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Oratorical Contest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Talent Contest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 sz="1500" dirty="0" smtClean="0">
                <a:latin typeface="Roboto" panose="020B0604020202020204" charset="0"/>
                <a:ea typeface="Roboto" panose="020B0604020202020204" charset="0"/>
                <a:cs typeface="Roboto" panose="020B0604020202020204" charset="0"/>
              </a:rPr>
              <a:t>Major Emphasis Award</a:t>
            </a:r>
            <a:endParaRPr lang="en-US" sz="1500" dirty="0">
              <a:latin typeface="Roboto" panose="020B0604020202020204" charset="0"/>
              <a:ea typeface="Roboto" panose="020B0604020202020204" charset="0"/>
              <a:cs typeface="Roboto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403" y="1359914"/>
            <a:ext cx="2265590" cy="3020786"/>
          </a:xfrm>
          <a:prstGeom prst="rect">
            <a:avLst/>
          </a:prstGeom>
        </p:spPr>
      </p:pic>
      <p:cxnSp>
        <p:nvCxnSpPr>
          <p:cNvPr id="11" name="Shape 106"/>
          <p:cNvCxnSpPr/>
          <p:nvPr/>
        </p:nvCxnSpPr>
        <p:spPr>
          <a:xfrm rot="10800000">
            <a:off x="509400" y="4552050"/>
            <a:ext cx="81470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5172737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Club Fair Display &amp; Volunteers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29975"/>
            <a:ext cx="5504400" cy="347265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Club Fair on Sep. 26 &amp; Sept. 27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During lunch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Need volunteers!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Even 2</a:t>
            </a:r>
            <a:r>
              <a:rPr lang="en-US" sz="1800" baseline="30000" dirty="0" smtClean="0"/>
              <a:t>nd</a:t>
            </a:r>
            <a:r>
              <a:rPr lang="en-US" sz="1800" dirty="0"/>
              <a:t> </a:t>
            </a:r>
            <a:r>
              <a:rPr lang="en-US" sz="1800" dirty="0" smtClean="0"/>
              <a:t>lunch taken (Chris R. &amp; Gaby. A)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57"/>
          <a:stretch/>
        </p:blipFill>
        <p:spPr>
          <a:xfrm>
            <a:off x="5816100" y="1229975"/>
            <a:ext cx="3016200" cy="26506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  <p:cxnSp>
        <p:nvCxnSpPr>
          <p:cNvPr id="8" name="Shape 106"/>
          <p:cNvCxnSpPr/>
          <p:nvPr/>
        </p:nvCxnSpPr>
        <p:spPr>
          <a:xfrm rot="10800000">
            <a:off x="509400" y="4552050"/>
            <a:ext cx="81470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1379683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Fundraising Ideas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229975"/>
            <a:ext cx="4793700" cy="3339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Fundraising Committee Chair: Stephany Marchany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Kiwanis Int’l Square Dance (Oct. 15; </a:t>
            </a:r>
            <a:r>
              <a:rPr lang="en-US" sz="1600" dirty="0" smtClean="0"/>
              <a:t>$</a:t>
            </a:r>
            <a:r>
              <a:rPr lang="en-US" sz="1600" dirty="0" smtClean="0"/>
              <a:t>15</a:t>
            </a:r>
            <a:r>
              <a:rPr lang="en-US" sz="1600" dirty="0" smtClean="0"/>
              <a:t> </a:t>
            </a:r>
            <a:r>
              <a:rPr lang="en-US" sz="1600" dirty="0" smtClean="0"/>
              <a:t>ticket)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Haunted House (October UNICEF fundraiser)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Dance Marathon (Jan/Feb fundraiser for Children’s Miracle Network)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 Movie Nights (for Halloween &amp; Christmas)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cxnSp>
        <p:nvCxnSpPr>
          <p:cNvPr id="5" name="Shape 106"/>
          <p:cNvCxnSpPr/>
          <p:nvPr/>
        </p:nvCxnSpPr>
        <p:spPr>
          <a:xfrm rot="10800000">
            <a:off x="509400" y="4552050"/>
            <a:ext cx="8147099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dot"/>
            <a:round/>
            <a:headEnd type="none" w="lg" len="lg"/>
            <a:tailEnd type="none" w="lg" len="lg"/>
          </a:ln>
        </p:spPr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13"/>
          <a:stretch/>
        </p:blipFill>
        <p:spPr>
          <a:xfrm>
            <a:off x="7889636" y="242095"/>
            <a:ext cx="781357" cy="775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14870"/>
      </p:ext>
    </p:extLst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</TotalTime>
  <Words>503</Words>
  <Application>Microsoft Office PowerPoint</Application>
  <PresentationFormat>On-screen Show (16:9)</PresentationFormat>
  <Paragraphs>93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Roboto</vt:lpstr>
      <vt:lpstr>geometric</vt:lpstr>
      <vt:lpstr>Key Club </vt:lpstr>
      <vt:lpstr>Overview</vt:lpstr>
      <vt:lpstr>Reminders!</vt:lpstr>
      <vt:lpstr>Dues</vt:lpstr>
      <vt:lpstr>Meeting goal: Learn how to make sleeping mats out of plastic bags</vt:lpstr>
      <vt:lpstr>Recap: KCKC</vt:lpstr>
      <vt:lpstr>Examples of Awards &amp; Contests (see more in email)</vt:lpstr>
      <vt:lpstr>Club Fair Display &amp; Volunteers</vt:lpstr>
      <vt:lpstr>Fundraising Ideas</vt:lpstr>
      <vt:lpstr>Feeding Our Future</vt:lpstr>
      <vt:lpstr>JOY Baskets for Reading Book Drive</vt:lpstr>
      <vt:lpstr>Making Sleeping mats out of plastic bags</vt:lpstr>
      <vt:lpstr>Volunteers Needed</vt:lpstr>
      <vt:lpstr>Next Meeting: October 7</vt:lpstr>
      <vt:lpstr>Music Suggestions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Key Club</dc:title>
  <dc:creator>Soulbust</dc:creator>
  <cp:lastModifiedBy>Ruiz, Christophe A - 0038957</cp:lastModifiedBy>
  <cp:revision>20</cp:revision>
  <dcterms:modified xsi:type="dcterms:W3CDTF">2016-09-23T20:23:17Z</dcterms:modified>
</cp:coreProperties>
</file>