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Club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17,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3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DCM @ Hialeah Gardens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When? Monday, October 24 @ 5:30pm</a:t>
            </a:r>
          </a:p>
          <a:p>
            <a:r>
              <a:rPr lang="en-US" dirty="0" smtClean="0"/>
              <a:t>Where? HGHS (11700 Hialeah Gardens Blvd., Hialeah Gardens, FL 33018)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395" y="5068424"/>
            <a:ext cx="1798476" cy="1280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13"/>
          <a:stretch/>
        </p:blipFill>
        <p:spPr>
          <a:xfrm>
            <a:off x="10234514" y="899927"/>
            <a:ext cx="781357" cy="7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3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“Navigator Truck” by Alex Wiley ft. </a:t>
            </a:r>
            <a:r>
              <a:rPr lang="en-US" dirty="0" err="1" smtClean="0"/>
              <a:t>Calez</a:t>
            </a:r>
            <a:r>
              <a:rPr lang="en-US" dirty="0" smtClean="0"/>
              <a:t> &amp; Chance the Rapper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lso “Vibration” by Alex Wiley</a:t>
            </a:r>
          </a:p>
          <a:p>
            <a:r>
              <a:rPr lang="en-US" dirty="0" smtClean="0"/>
              <a:t>“the ends” by Travis Scott ft. André 3000</a:t>
            </a:r>
          </a:p>
          <a:p>
            <a:pPr lvl="1"/>
            <a:r>
              <a:rPr lang="en-US" dirty="0" smtClean="0"/>
              <a:t>(any song with André 3000, actually)</a:t>
            </a:r>
          </a:p>
          <a:p>
            <a:r>
              <a:rPr lang="en-US" dirty="0" smtClean="0"/>
              <a:t>“Black Out Days” by </a:t>
            </a:r>
            <a:r>
              <a:rPr lang="en-US" dirty="0" err="1" smtClean="0"/>
              <a:t>Phantogram</a:t>
            </a:r>
            <a:endParaRPr lang="en-US" dirty="0" smtClean="0"/>
          </a:p>
          <a:p>
            <a:r>
              <a:rPr lang="en-US" dirty="0" smtClean="0"/>
              <a:t>“Judas” &amp; “Back Against the Wall” by Cage the Elephant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13"/>
          <a:stretch/>
        </p:blipFill>
        <p:spPr>
          <a:xfrm>
            <a:off x="10234514" y="899927"/>
            <a:ext cx="781357" cy="775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971" y="4095750"/>
            <a:ext cx="22479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64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Coming!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Next Meeting: November 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4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9936"/>
            <a:ext cx="9872871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Thirst Project</a:t>
            </a:r>
          </a:p>
          <a:p>
            <a:r>
              <a:rPr lang="en-US" dirty="0" smtClean="0"/>
              <a:t>Dues</a:t>
            </a:r>
          </a:p>
          <a:p>
            <a:r>
              <a:rPr lang="en-US" dirty="0" smtClean="0"/>
              <a:t>Kiwanis One Day </a:t>
            </a:r>
          </a:p>
          <a:p>
            <a:r>
              <a:rPr lang="en-US" dirty="0" smtClean="0"/>
              <a:t>Key Club Week</a:t>
            </a:r>
          </a:p>
          <a:p>
            <a:r>
              <a:rPr lang="en-US" dirty="0" smtClean="0"/>
              <a:t>Haunted House</a:t>
            </a:r>
          </a:p>
          <a:p>
            <a:r>
              <a:rPr lang="en-US" dirty="0" smtClean="0"/>
              <a:t>JOY Baskets for Reading</a:t>
            </a:r>
          </a:p>
          <a:p>
            <a:r>
              <a:rPr lang="en-US" dirty="0" smtClean="0"/>
              <a:t>Item Donations Bin Collection</a:t>
            </a:r>
          </a:p>
          <a:p>
            <a:r>
              <a:rPr lang="en-US" dirty="0" smtClean="0"/>
              <a:t>Ironman 70.3 Miami 2016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13"/>
          <a:stretch/>
        </p:blipFill>
        <p:spPr>
          <a:xfrm>
            <a:off x="10234514" y="899927"/>
            <a:ext cx="781357" cy="7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5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Thirst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Non-profit organization</a:t>
            </a:r>
          </a:p>
          <a:p>
            <a:r>
              <a:rPr lang="en-US" dirty="0" smtClean="0"/>
              <a:t>Committed to providing safe drinking water</a:t>
            </a:r>
          </a:p>
          <a:p>
            <a:r>
              <a:rPr lang="en-US" dirty="0" smtClean="0"/>
              <a:t>We have a guest speaker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59" y="3645023"/>
            <a:ext cx="4652059" cy="2717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13"/>
          <a:stretch/>
        </p:blipFill>
        <p:spPr>
          <a:xfrm>
            <a:off x="10234514" y="899927"/>
            <a:ext cx="781357" cy="7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9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$20</a:t>
            </a:r>
          </a:p>
          <a:p>
            <a:r>
              <a:rPr lang="en-US" dirty="0" smtClean="0"/>
              <a:t>Due by this Friday! (10/21)</a:t>
            </a:r>
          </a:p>
          <a:p>
            <a:r>
              <a:rPr lang="en-US" dirty="0" smtClean="0"/>
              <a:t>Turn in to Ms. Horgan or our Treasurer, Stephany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643" y="4389434"/>
            <a:ext cx="2278050" cy="2226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13"/>
          <a:stretch/>
        </p:blipFill>
        <p:spPr>
          <a:xfrm>
            <a:off x="10234514" y="899927"/>
            <a:ext cx="781357" cy="7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5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Kiwanis One Day / Key Club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Kiwanis One Day (Sat, Oct. 22)</a:t>
            </a:r>
          </a:p>
          <a:p>
            <a:r>
              <a:rPr lang="en-US" dirty="0" smtClean="0"/>
              <a:t>Key Club Week Canned Food Drive</a:t>
            </a:r>
          </a:p>
          <a:p>
            <a:pPr lvl="1"/>
            <a:r>
              <a:rPr lang="en-US" dirty="0" smtClean="0"/>
              <a:t>Saturday, November 5</a:t>
            </a:r>
          </a:p>
          <a:p>
            <a:pPr lvl="1"/>
            <a:r>
              <a:rPr lang="en-US" dirty="0" smtClean="0"/>
              <a:t>8:30am to 12pm</a:t>
            </a:r>
          </a:p>
          <a:p>
            <a:pPr lvl="1"/>
            <a:r>
              <a:rPr lang="en-US" dirty="0" smtClean="0"/>
              <a:t>In the plaza in front of Miami Lakes Town Hall</a:t>
            </a:r>
          </a:p>
          <a:p>
            <a:pPr lvl="1"/>
            <a:r>
              <a:rPr lang="en-US" dirty="0" smtClean="0"/>
              <a:t>Food drive for the homeless</a:t>
            </a:r>
          </a:p>
          <a:p>
            <a:r>
              <a:rPr lang="en-US" dirty="0" smtClean="0"/>
              <a:t>Key Club Week (Nov. 7-11)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74" y="3484004"/>
            <a:ext cx="2089597" cy="2611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13"/>
          <a:stretch/>
        </p:blipFill>
        <p:spPr>
          <a:xfrm>
            <a:off x="10234514" y="899927"/>
            <a:ext cx="781357" cy="7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2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Haunted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materials for the haunted house UNICEF fundraiser</a:t>
            </a:r>
          </a:p>
          <a:p>
            <a:r>
              <a:rPr lang="en-US" dirty="0" smtClean="0"/>
              <a:t>Cloth, fabric</a:t>
            </a:r>
          </a:p>
          <a:p>
            <a:r>
              <a:rPr lang="en-US" dirty="0" smtClean="0"/>
              <a:t>Please get these materials in ASAP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21" y="4448792"/>
            <a:ext cx="318135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13"/>
          <a:stretch/>
        </p:blipFill>
        <p:spPr>
          <a:xfrm>
            <a:off x="10234514" y="899927"/>
            <a:ext cx="781357" cy="7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JOY Baskets for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Started by Barbara Goleman’s Key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 3 chapter books = 1 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 6 little books = 1 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can make little baskets to collect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NEHS is helping us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Bring them in throughout </a:t>
            </a:r>
            <a:r>
              <a:rPr lang="en-US" sz="2400" dirty="0" smtClean="0"/>
              <a:t>October and </a:t>
            </a:r>
            <a:r>
              <a:rPr lang="en-US" sz="2400" dirty="0"/>
              <a:t>early November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67" y="2057400"/>
            <a:ext cx="3443804" cy="2290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13"/>
          <a:stretch/>
        </p:blipFill>
        <p:spPr>
          <a:xfrm>
            <a:off x="10234514" y="899927"/>
            <a:ext cx="781357" cy="7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9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Donations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volunteers!!!</a:t>
            </a:r>
          </a:p>
          <a:p>
            <a:r>
              <a:rPr lang="en-US" dirty="0" smtClean="0"/>
              <a:t>In the morning &amp; after school shifts</a:t>
            </a:r>
          </a:p>
          <a:p>
            <a:r>
              <a:rPr lang="en-US" dirty="0" smtClean="0"/>
              <a:t>Help transport the bin </a:t>
            </a:r>
          </a:p>
          <a:p>
            <a:r>
              <a:rPr lang="en-US" dirty="0" smtClean="0"/>
              <a:t>Help sort through donations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13"/>
          <a:stretch/>
        </p:blipFill>
        <p:spPr>
          <a:xfrm>
            <a:off x="10234514" y="899927"/>
            <a:ext cx="781357" cy="775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0" y="2057400"/>
            <a:ext cx="2902181" cy="38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9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Ironman 70.3 Miami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sign form and turn in to Mrs. Cruz</a:t>
            </a:r>
          </a:p>
          <a:p>
            <a:r>
              <a:rPr lang="en-US" dirty="0"/>
              <a:t>Bayfront Park • 301 Biscayne Blvd Miami, FL  33172</a:t>
            </a:r>
            <a:endParaRPr lang="en-US" dirty="0" smtClean="0"/>
          </a:p>
          <a:p>
            <a:r>
              <a:rPr lang="en-US" dirty="0" smtClean="0"/>
              <a:t>Events on Friday (10/21), Saturday (10/22), and Sunday (10/23)</a:t>
            </a:r>
          </a:p>
          <a:p>
            <a:r>
              <a:rPr lang="en-US" dirty="0" smtClean="0"/>
              <a:t>SATURDAY events: </a:t>
            </a:r>
          </a:p>
          <a:p>
            <a:pPr lvl="1"/>
            <a:r>
              <a:rPr lang="en-US" dirty="0" smtClean="0"/>
              <a:t>Packet </a:t>
            </a:r>
            <a:r>
              <a:rPr lang="en-US" dirty="0"/>
              <a:t>pick-up: 9 AM - 2 </a:t>
            </a:r>
            <a:r>
              <a:rPr lang="en-US" dirty="0" smtClean="0"/>
              <a:t>PM</a:t>
            </a:r>
          </a:p>
          <a:p>
            <a:pPr lvl="1"/>
            <a:r>
              <a:rPr lang="en-US" dirty="0" smtClean="0"/>
              <a:t>Bike </a:t>
            </a:r>
            <a:r>
              <a:rPr lang="en-US" dirty="0"/>
              <a:t>check-in: 11 AM - 3 </a:t>
            </a:r>
            <a:r>
              <a:rPr lang="en-US" dirty="0" smtClean="0"/>
              <a:t>PM</a:t>
            </a:r>
          </a:p>
          <a:p>
            <a:r>
              <a:rPr lang="en-US" dirty="0" smtClean="0"/>
              <a:t>Check email for Friday &amp; Sunday events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13"/>
          <a:stretch/>
        </p:blipFill>
        <p:spPr>
          <a:xfrm>
            <a:off x="10234514" y="899927"/>
            <a:ext cx="781357" cy="7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0318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325</TotalTime>
  <Words>322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Corbel</vt:lpstr>
      <vt:lpstr>Basis</vt:lpstr>
      <vt:lpstr>Key Club</vt:lpstr>
      <vt:lpstr>Overview</vt:lpstr>
      <vt:lpstr>Thirst Project</vt:lpstr>
      <vt:lpstr>Dues</vt:lpstr>
      <vt:lpstr>Kiwanis One Day / Key Club Week</vt:lpstr>
      <vt:lpstr>Haunted House</vt:lpstr>
      <vt:lpstr>JOY Baskets for Reading</vt:lpstr>
      <vt:lpstr>Item Donations</vt:lpstr>
      <vt:lpstr>Ironman 70.3 Miami 2016</vt:lpstr>
      <vt:lpstr>DCM @ Hialeah Gardens</vt:lpstr>
      <vt:lpstr>Music Suggestions</vt:lpstr>
      <vt:lpstr>Thanks for Coming!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Club</dc:title>
  <dc:creator>Soulbust</dc:creator>
  <cp:lastModifiedBy>Soulbust</cp:lastModifiedBy>
  <cp:revision>12</cp:revision>
  <dcterms:created xsi:type="dcterms:W3CDTF">2016-10-17T04:11:01Z</dcterms:created>
  <dcterms:modified xsi:type="dcterms:W3CDTF">2016-10-17T09:36:04Z</dcterms:modified>
</cp:coreProperties>
</file>